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wmv" ContentType="video/x-ms-wm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5"/>
  </p:notes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58" r:id="rId11"/>
    <p:sldId id="259" r:id="rId12"/>
    <p:sldId id="260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1692" y="-534"/>
      </p:cViewPr>
      <p:guideLst>
        <p:guide orient="horz" pos="2160"/>
        <p:guide pos="2880"/>
        <p:guide pos="144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A3D3F-FA3A-43FB-819B-B918D157AE16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9F434-8BE4-4208-A27E-B9B0B17D62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47269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2" Type="http://schemas.openxmlformats.org/officeDocument/2006/relationships/slideMaster" Target="../slideMasters/slideMaster1.xml"/><Relationship Id="rId1" Type="http://schemas.openxmlformats.org/officeDocument/2006/relationships/video" Target="../media/media1.wmv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Underwater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b="17288"/>
          <a:stretch/>
        </p:blipFill>
        <p:spPr>
          <a:xfrm>
            <a:off x="3628" y="0"/>
            <a:ext cx="9140372" cy="5040087"/>
          </a:xfrm>
          <a:prstGeom prst="rect">
            <a:avLst/>
          </a:prstGeom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762000"/>
            <a:ext cx="86868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2787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icrosoft JhengHei" pitchFamily="34" charset="-120"/>
                <a:ea typeface="Microsoft JhengHei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333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926"/>
            <a:ext cx="8686800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80246"/>
            <a:ext cx="8686800" cy="49377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5790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Underwater.wmv">
            <a:hlinkClick r:id="" action="ppaction://media"/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t="33942" b="17288"/>
          <a:stretch/>
        </p:blipFill>
        <p:spPr>
          <a:xfrm>
            <a:off x="3628" y="0"/>
            <a:ext cx="9140372" cy="2971800"/>
          </a:xfrm>
          <a:prstGeom prst="rect">
            <a:avLst/>
          </a:prstGeom>
          <a:effectLst>
            <a:reflection blurRad="6350" stA="50000" endPos="95000" dist="1016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624387"/>
            <a:ext cx="8686799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  <a:effectLst>
                  <a:reflection blurRad="6350" stA="250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124200"/>
            <a:ext cx="86867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21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926"/>
            <a:ext cx="8686800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0254" y="1371600"/>
            <a:ext cx="4255546" cy="49377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267200" cy="49377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596756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926"/>
            <a:ext cx="8686800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374960"/>
            <a:ext cx="4268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2014722"/>
            <a:ext cx="4268788" cy="42976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74960"/>
            <a:ext cx="42703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14722"/>
            <a:ext cx="4270375" cy="42976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8344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926"/>
            <a:ext cx="8686800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80625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Underwater.wmv">
            <a:hlinkClick r:id="" action="ppaction://media"/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t="69492" b="17288"/>
          <a:stretch/>
        </p:blipFill>
        <p:spPr>
          <a:xfrm>
            <a:off x="3628" y="5943600"/>
            <a:ext cx="9140372" cy="805542"/>
          </a:xfrm>
          <a:prstGeom prst="rect">
            <a:avLst/>
          </a:prstGeom>
          <a:effectLst/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3996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Underwater.wmv">
            <a:hlinkClick r:id="" action="ppaction://media"/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t="69492" b="17288"/>
          <a:stretch/>
        </p:blipFill>
        <p:spPr>
          <a:xfrm>
            <a:off x="3628" y="5943600"/>
            <a:ext cx="9140372" cy="805542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4684"/>
            <a:ext cx="3236913" cy="1162050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4684"/>
            <a:ext cx="5340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216734"/>
            <a:ext cx="32369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6467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Underwater.wmv">
            <a:hlinkClick r:id="" action="ppaction://media"/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t="69492" b="17288"/>
          <a:stretch/>
        </p:blipFill>
        <p:spPr>
          <a:xfrm>
            <a:off x="3628" y="5943600"/>
            <a:ext cx="9140372" cy="805542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416425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286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983163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417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926"/>
            <a:ext cx="8686800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369488"/>
            <a:ext cx="8686800" cy="4922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1127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Underwater.wmv">
            <a:hlinkClick r:id="" action="ppaction://media"/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>
            <a:lum bright="-10000" contrast="10000"/>
          </a:blip>
          <a:srcRect t="69492" b="17288"/>
          <a:stretch/>
        </p:blipFill>
        <p:spPr>
          <a:xfrm>
            <a:off x="3628" y="5943600"/>
            <a:ext cx="9140372" cy="805542"/>
          </a:xfrm>
          <a:prstGeom prst="rect">
            <a:avLst/>
          </a:prstGeom>
          <a:effectLst/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6348" y="79956"/>
            <a:ext cx="2057400" cy="5851525"/>
          </a:xfrm>
        </p:spPr>
        <p:txBody>
          <a:bodyPr vert="eaVert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79956"/>
            <a:ext cx="6465348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3917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ideo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media" Target="../media/media1.wm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Underwater.wmv">
            <a:hlinkClick r:id="" action="ppaction://media"/>
          </p:cNvPr>
          <p:cNvPicPr>
            <a:picLocks noChangeAspect="1"/>
          </p:cNvPicPr>
          <p:nvPr>
            <a:videoFile r:link="rId13"/>
            <p:extLst>
              <p:ext uri="{DAA4B4D4-6D71-4841-9C94-3DE7FCFB9230}">
                <p14:media xmlns="" xmlns:p14="http://schemas.microsoft.com/office/powerpoint/2010/main" r:embed="rId14"/>
              </p:ext>
            </p:extLst>
          </p:nvPr>
        </p:nvPicPr>
        <p:blipFill rotWithShape="1">
          <a:blip r:embed="rId15" cstate="print">
            <a:lum bright="-10000" contrast="10000"/>
          </a:blip>
          <a:srcRect t="62763" b="17288"/>
          <a:stretch/>
        </p:blipFill>
        <p:spPr>
          <a:xfrm>
            <a:off x="3628" y="0"/>
            <a:ext cx="9140372" cy="1215573"/>
          </a:xfrm>
          <a:prstGeom prst="rect">
            <a:avLst/>
          </a:prstGeom>
          <a:effectLst>
            <a:reflection blurRad="6350" stA="25000" endPos="95000" dist="101600" dir="5400000" sy="-100000" algn="bl" rotWithShape="0"/>
          </a:effec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47172"/>
            <a:ext cx="8686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369998"/>
            <a:ext cx="8686800" cy="4937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fld id="{2056701E-279D-4010-B6E0-739AA257620B}" type="datetimeFigureOut">
              <a:rPr lang="en-US" smtClean="0"/>
              <a:pPr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icrosoft JhengHei" pitchFamily="34" charset="-120"/>
                <a:ea typeface="Microsoft JhengHei" pitchFamily="34" charset="-120"/>
              </a:defRPr>
            </a:lvl1pPr>
          </a:lstStyle>
          <a:p>
            <a:fld id="{17BB2CEA-3D82-4BDD-9400-F05229539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888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5000" endA="300" endPos="45500" dir="5400000" sy="-100000" algn="bl" rotWithShape="0"/>
          </a:effectLst>
          <a:latin typeface="Microsoft JhengHei" pitchFamily="34" charset="-120"/>
          <a:ea typeface="Microsoft JhengHei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icrosoft JhengHei" pitchFamily="34" charset="-120"/>
          <a:ea typeface="Microsoft JhengHei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icrosoft JhengHei" pitchFamily="34" charset="-120"/>
          <a:ea typeface="Microsoft JhengHei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icrosoft JhengHei" pitchFamily="34" charset="-120"/>
          <a:ea typeface="Microsoft JhengHei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icrosoft JhengHei" pitchFamily="34" charset="-120"/>
          <a:ea typeface="Microsoft JhengHei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icrosoft JhengHei" pitchFamily="34" charset="-120"/>
          <a:ea typeface="Microsoft JhengHei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7" name="Picture 3" descr="C:\Documents and Settings\Boss\桌面\海水淡化\海水淡化0科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C:\Documents and Settings\Boss\桌面\海水淡化\海水淡化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144000" cy="5589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C:\Documents and Settings\Boss\桌面\海水淡化\海水淡化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C:\Documents and Settings\Boss\桌面\海水淡化\海水淡化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1026" name="Picture 2" descr="C:\Documents and Settings\Boss\桌面\海水淡化\海水淡化04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3999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2051" name="Picture 3" descr="C:\Documents and Settings\Boss\桌面\海水淡化\海水淡化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3999" cy="5733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3074" name="Picture 2" descr="C:\Documents and Settings\Boss\桌面\海水淡化\海水淡化07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3999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4098" name="Picture 2" descr="C:\Documents and Settings\Boss\桌面\海水淡化\海水淡化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3999" cy="5733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5123" name="Picture 3" descr="C:\Documents and Settings\Boss\桌面\海水淡化\海水淡化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3999" cy="5733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6146" name="Picture 2" descr="C:\Documents and Settings\Boss\桌面\海水淡化\海水淡化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3999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dist"/>
            <a:r>
              <a:rPr lang="zh-TW" altLang="en-US" dirty="0" smtClean="0">
                <a:latin typeface="Microsoft JhengHei" pitchFamily="34" charset="-120"/>
                <a:ea typeface="Microsoft JhengHei" pitchFamily="34" charset="-120"/>
              </a:rPr>
              <a:t>海水淡化</a:t>
            </a:r>
            <a:endParaRPr lang="en-US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7170" name="Picture 2" descr="C:\Documents and Settings\Boss\桌面\海水淡化\海水淡化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304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0"/>
            <a:ext cx="8686800" cy="1186926"/>
          </a:xfrm>
        </p:spPr>
        <p:txBody>
          <a:bodyPr/>
          <a:lstStyle/>
          <a:p>
            <a:pPr algn="dist"/>
            <a:r>
              <a:rPr lang="zh-TW" altLang="en-US" dirty="0" smtClean="0"/>
              <a:t>海水淡化</a:t>
            </a:r>
            <a:endParaRPr lang="zh-TW" altLang="en-US" dirty="0"/>
          </a:p>
        </p:txBody>
      </p:sp>
      <p:pic>
        <p:nvPicPr>
          <p:cNvPr id="8194" name="Picture 2" descr="C:\Documents and Settings\Boss\桌面\海水淡化\海水淡化13.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3999" cy="580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水波文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310BA1-D636-4FA6-8511-A91491A648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水波文</Template>
  <TotalTime>28</TotalTime>
  <Words>24</Words>
  <Application>Microsoft Office PowerPoint</Application>
  <PresentationFormat>如螢幕大小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水波文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  <vt:lpstr>海水淡化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海水淡化</dc:title>
  <dc:subject/>
  <dc:creator>User</dc:creator>
  <cp:keywords/>
  <dc:description/>
  <cp:lastModifiedBy>User</cp:lastModifiedBy>
  <cp:revision>15</cp:revision>
  <dcterms:created xsi:type="dcterms:W3CDTF">2013-07-08T01:54:02Z</dcterms:created>
  <dcterms:modified xsi:type="dcterms:W3CDTF">2013-07-25T08:58:06Z</dcterms:modified>
  <cp:category>2010 自然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TC018813449991</vt:lpwstr>
  </property>
</Properties>
</file>